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4" r:id="rId2"/>
    <p:sldId id="256" r:id="rId3"/>
    <p:sldId id="268" r:id="rId4"/>
    <p:sldId id="262" r:id="rId5"/>
    <p:sldId id="264" r:id="rId6"/>
    <p:sldId id="265" r:id="rId7"/>
    <p:sldId id="275" r:id="rId8"/>
    <p:sldId id="258" r:id="rId9"/>
    <p:sldId id="272" r:id="rId10"/>
    <p:sldId id="259" r:id="rId11"/>
    <p:sldId id="276" r:id="rId12"/>
    <p:sldId id="277" r:id="rId13"/>
    <p:sldId id="278" r:id="rId14"/>
    <p:sldId id="284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75119" autoAdjust="0"/>
  </p:normalViewPr>
  <p:slideViewPr>
    <p:cSldViewPr>
      <p:cViewPr varScale="1">
        <p:scale>
          <a:sx n="83" d="100"/>
          <a:sy n="83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atinLnBrk="1"/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　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atinLnBrk="1"/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天路歷程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簡介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rastructure proj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7156174" cy="629322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257800" y="1524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33528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609600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47244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1828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Elstow</a:t>
            </a:r>
            <a:endPara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791200" y="1905000"/>
            <a:ext cx="76200" cy="76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henzhou.us/UpImage/house1_133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705600" cy="43720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838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班扬居所修复前原貌</a:t>
            </a:r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教會</a:t>
            </a:r>
            <a:endParaRPr lang="en-US" sz="3200" dirty="0"/>
          </a:p>
        </p:txBody>
      </p:sp>
      <p:pic>
        <p:nvPicPr>
          <p:cNvPr id="4" name="Picture 2" descr="http://www.shenzhou.us/UpImage/house_1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010400" cy="4580130"/>
          </a:xfrm>
          <a:prstGeom prst="rect">
            <a:avLst/>
          </a:prstGeom>
          <a:noFill/>
        </p:spPr>
      </p:pic>
      <p:pic>
        <p:nvPicPr>
          <p:cNvPr id="5" name="Picture 8" descr="Image result for Free Church of Bed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監獄</a:t>
            </a:r>
            <a:endParaRPr lang="en-US" sz="3200" dirty="0"/>
          </a:p>
        </p:txBody>
      </p:sp>
      <p:pic>
        <p:nvPicPr>
          <p:cNvPr id="4" name="Picture 4" descr="http://www.shenzhou.us/UpImage/posito_13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858000" cy="4285164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39018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pilgrim's progress first part and second 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848600" cy="628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ohn Bunyan preached, was imprisoned, and pastored in Bedford.  But he died in London due to sudden illness and is buried in Bunhill Field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70104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481796"/>
            <a:ext cx="7086600" cy="499404"/>
          </a:xfrm>
        </p:spPr>
        <p:txBody>
          <a:bodyPr/>
          <a:lstStyle/>
          <a:p>
            <a:r>
              <a:rPr lang="zh-CN" altLang="en-US" dirty="0" smtClean="0"/>
              <a:t>約翰 班揚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872196"/>
            <a:ext cx="5486400" cy="77606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天路歷程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Image result for pilgrim's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172200" cy="324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窄門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曉諭的家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艱難山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絕望潭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富麗宮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死蔭谷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浮華鎮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屈辱谷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</a:t>
            </a:r>
            <a:r>
              <a:rPr lang="zh-CN" altLang="en-US" dirty="0" smtClean="0"/>
              <a:t>惑寨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迷魂地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良緣國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愉悅山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無橋的天河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713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毀滅城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5178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/>
              <a:t>天國之城</a:t>
            </a:r>
            <a:endParaRPr lang="en-US" sz="1600" b="1" dirty="0"/>
          </a:p>
        </p:txBody>
      </p:sp>
      <p:sp>
        <p:nvSpPr>
          <p:cNvPr id="25" name="Oval 24"/>
          <p:cNvSpPr/>
          <p:nvPr/>
        </p:nvSpPr>
        <p:spPr>
          <a:xfrm>
            <a:off x="7086600" y="36576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沾光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7391400" y="4191000"/>
            <a:ext cx="11430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亞波倫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6096000" y="4114800"/>
            <a:ext cx="9906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魔王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7467600" y="48768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膽怯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9400" y="60198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僞善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7467600" y="54102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刻板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>
          <a:xfrm>
            <a:off x="4876800" y="51054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頑固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5943600" y="5486400"/>
            <a:ext cx="11430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俗人智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5943600" y="47244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柔順</a:t>
            </a:r>
            <a:endParaRPr lang="en-US" sz="1600" dirty="0"/>
          </a:p>
        </p:txBody>
      </p:sp>
      <p:sp>
        <p:nvSpPr>
          <p:cNvPr id="36" name="Oval 35"/>
          <p:cNvSpPr/>
          <p:nvPr/>
        </p:nvSpPr>
        <p:spPr>
          <a:xfrm>
            <a:off x="7772400" y="32766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嫉妒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4724400" y="5867400"/>
            <a:ext cx="1447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絕望巨人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381000" y="381000"/>
            <a:ext cx="11430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傳道者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7848600" y="6172200"/>
            <a:ext cx="990600" cy="304800"/>
          </a:xfrm>
          <a:prstGeom prst="ellipse">
            <a:avLst/>
          </a:prstGeom>
          <a:solidFill>
            <a:schemeClr val="tx2">
              <a:lumMod val="25000"/>
            </a:schemeClr>
          </a:solidFill>
          <a:ln w="317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恨善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838200" y="14478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幫助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2286000" y="1219200"/>
            <a:ext cx="1066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曉諭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2209800" y="19050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守信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81000" y="22098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盼望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2057400" y="25146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審慎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3352800" y="9144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警覺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4267200" y="14478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誠摯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3429000" y="25908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敬虔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1371600" y="8382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機靈</a:t>
            </a:r>
            <a:endParaRPr lang="en-US" sz="1600" dirty="0"/>
          </a:p>
        </p:txBody>
      </p:sp>
      <p:sp>
        <p:nvSpPr>
          <p:cNvPr id="54" name="Oval 53"/>
          <p:cNvSpPr/>
          <p:nvPr/>
        </p:nvSpPr>
        <p:spPr>
          <a:xfrm>
            <a:off x="2590800" y="3200400"/>
            <a:ext cx="1828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閃光的天使</a:t>
            </a:r>
            <a:endParaRPr lang="en-US" sz="1600" dirty="0"/>
          </a:p>
        </p:txBody>
      </p:sp>
      <p:sp>
        <p:nvSpPr>
          <p:cNvPr id="55" name="Oval 54"/>
          <p:cNvSpPr/>
          <p:nvPr/>
        </p:nvSpPr>
        <p:spPr>
          <a:xfrm>
            <a:off x="3810000" y="19812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善意</a:t>
            </a:r>
            <a:endParaRPr lang="en-US" sz="1600" dirty="0"/>
          </a:p>
        </p:txBody>
      </p:sp>
      <p:sp>
        <p:nvSpPr>
          <p:cNvPr id="56" name="Oval 55"/>
          <p:cNvSpPr/>
          <p:nvPr/>
        </p:nvSpPr>
        <p:spPr>
          <a:xfrm>
            <a:off x="2514600" y="381000"/>
            <a:ext cx="990600" cy="304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警覺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2" grpId="0" animBg="1"/>
      <p:bldP spid="43" grpId="0" animBg="1"/>
      <p:bldP spid="43" grpId="1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e/ec/Pilgrim%27s_Progress_first_edition_1678.jpg/220px-Pilgrim%27s_Progress_first_edition_1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3657600" cy="6251171"/>
          </a:xfrm>
          <a:prstGeom prst="rect">
            <a:avLst/>
          </a:prstGeom>
          <a:noFill/>
        </p:spPr>
      </p:pic>
      <p:pic>
        <p:nvPicPr>
          <p:cNvPr id="3" name="Picture 2" descr="Image result for john buny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31242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429000" cy="4368153"/>
          </a:xfrm>
          <a:prstGeom prst="rect">
            <a:avLst/>
          </a:prstGeom>
          <a:noFill/>
        </p:spPr>
      </p:pic>
      <p:pic>
        <p:nvPicPr>
          <p:cNvPr id="19464" name="Picture 8" descr="Charles Haddon Spurgeon by Alexander Melv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43953"/>
            <a:ext cx="3534199" cy="4364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581595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Spurgeon </a:t>
            </a:r>
          </a:p>
          <a:p>
            <a:r>
              <a:rPr lang="en-US" dirty="0" smtClean="0"/>
              <a:t>1834-1892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73975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Owen</a:t>
            </a:r>
          </a:p>
          <a:p>
            <a:r>
              <a:rPr lang="en-US" dirty="0" smtClean="0"/>
              <a:t>1616-1683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04800"/>
          <a:ext cx="8220252" cy="624840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136102"/>
                <a:gridCol w="835756"/>
                <a:gridCol w="2082798"/>
                <a:gridCol w="2082798"/>
                <a:gridCol w="2082798"/>
              </a:tblGrid>
              <a:tr h="513567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u="none" strike="noStrike" dirty="0" smtClean="0"/>
                        <a:t>《</a:t>
                      </a:r>
                      <a:r>
                        <a:rPr lang="zh-CN" altLang="en-US" sz="2200" u="none" strike="noStrike" dirty="0" smtClean="0"/>
                        <a:t>天</a:t>
                      </a:r>
                      <a:r>
                        <a:rPr lang="zh-CN" altLang="en-US" sz="2200" u="none" strike="noStrike" dirty="0"/>
                        <a:t>路歷</a:t>
                      </a:r>
                      <a:r>
                        <a:rPr lang="zh-CN" altLang="en-US" sz="2200" u="none" strike="noStrike" dirty="0" smtClean="0"/>
                        <a:t>程</a:t>
                      </a:r>
                      <a:r>
                        <a:rPr lang="en-US" altLang="zh-CN" sz="2200" u="none" strike="noStrike" baseline="0" dirty="0" smtClean="0"/>
                        <a:t>》</a:t>
                      </a:r>
                      <a:r>
                        <a:rPr lang="en-US" altLang="zh-CN" sz="2400" u="none" strike="noStrike" baseline="0" dirty="0" smtClean="0"/>
                        <a:t>12/2017-02/2018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12/3/2017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DFKai-SB" pitchFamily="65" charset="-120"/>
                          <a:ea typeface="DFKai-SB" pitchFamily="65" charset="-120"/>
                        </a:rPr>
                        <a:t>課程與作者簡介</a:t>
                      </a:r>
                      <a:endParaRPr lang="en-US" sz="1200" dirty="0"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12/10/2017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得異象奔走天路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2.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絕望潭一波三折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3. </a:t>
                      </a:r>
                      <a:r>
                        <a:rPr lang="zh-TW" altLang="en-US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基督徒進入窄門</a:t>
                      </a:r>
                      <a:endParaRPr lang="zh-TW" altLang="en-US" sz="1200" b="0" i="0" u="none" strike="noStrike" dirty="0" smtClean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12/17/2017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4. </a:t>
                      </a:r>
                      <a:r>
                        <a:rPr lang="zh-TW" altLang="en-US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聽曉諭揭示真理</a:t>
                      </a:r>
                      <a:endParaRPr lang="zh-TW" altLang="en-US" sz="1200" b="0" i="0" u="none" strike="noStrike" dirty="0" smtClean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5.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十字架下卸重負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6.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艱難山曲通幽徑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12/24/2017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No Class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12/31/2017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No Class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1/7/2018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劉佳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7.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富麗宮養精蓄銳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8.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大戰魔王亞波倫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1/14/2018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9.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死蔭谷化險爲夷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10.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喜遇守信結良伴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1/21/2018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11.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舌戰扯臊護真道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12.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浮華鎮守信殉道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1/28/2018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陈蓉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13.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僞君子欲蓋彌彰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14.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銀礦拒誘觀鹽柱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2/4/2018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劉佳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15.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疑惑寨死裏逃生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16.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愉悅山上訪牧人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2/11/2018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劉佳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>
                          <a:latin typeface="DFKai-SB" pitchFamily="65" charset="-120"/>
                          <a:ea typeface="DFKai-SB" pitchFamily="65" charset="-120"/>
                        </a:rPr>
                        <a:t>17. </a:t>
                      </a:r>
                      <a:r>
                        <a:rPr lang="zh-TW" alt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啓迪無知論小信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18.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逃出網羅遭鞭笞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2/18/2018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劉佳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19.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盼望見證信仰史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20.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良言苦口勸無知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  <a:tr h="40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DFKai-SB" pitchFamily="65" charset="-120"/>
                          <a:ea typeface="DFKai-SB" pitchFamily="65" charset="-120"/>
                        </a:rPr>
                        <a:t>2/25/2018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116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劉佳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21</a:t>
                      </a:r>
                      <a:r>
                        <a:rPr lang="en-US" altLang="zh-CN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. </a:t>
                      </a:r>
                      <a:r>
                        <a:rPr lang="zh-CN" altLang="en-US" sz="1200" u="none" strike="noStrike" dirty="0" smtClean="0">
                          <a:latin typeface="DFKai-SB" pitchFamily="65" charset="-120"/>
                          <a:ea typeface="DFKai-SB" pitchFamily="65" charset="-120"/>
                        </a:rPr>
                        <a:t>同</a:t>
                      </a:r>
                      <a:r>
                        <a:rPr lang="zh-CN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心走出迷魂地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22. </a:t>
                      </a:r>
                      <a:r>
                        <a:rPr lang="zh-TW" altLang="en-US" sz="1200" u="none" strike="noStrike" dirty="0">
                          <a:latin typeface="DFKai-SB" pitchFamily="65" charset="-120"/>
                          <a:ea typeface="DFKai-SB" pitchFamily="65" charset="-120"/>
                        </a:rPr>
                        <a:t>如願以償進天城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11663" marR="11663" marT="23327" marB="2332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作者簡介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Bun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267200" cy="44386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6002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John </a:t>
            </a:r>
            <a:r>
              <a:rPr lang="en-US" sz="4000" dirty="0" smtClean="0"/>
              <a:t>Bunya</a:t>
            </a:r>
            <a:r>
              <a:rPr lang="en-US" altLang="zh-CN" sz="4000" dirty="0" smtClean="0"/>
              <a:t>n</a:t>
            </a:r>
          </a:p>
          <a:p>
            <a:pPr>
              <a:defRPr/>
            </a:pPr>
            <a:endParaRPr lang="en-US" altLang="zh-CN" sz="4000" dirty="0"/>
          </a:p>
          <a:p>
            <a:pPr>
              <a:defRPr/>
            </a:pPr>
            <a:r>
              <a:rPr lang="en-US" altLang="zh-CN" sz="3200" dirty="0" smtClean="0"/>
              <a:t>1628-1688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7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約翰班揚的生平簡介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3227"/>
            <a:ext cx="9144000" cy="59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9233</TotalTime>
  <Words>423</Words>
  <Application>Microsoft Office PowerPoint</Application>
  <PresentationFormat>On-screen Show (4:3)</PresentationFormat>
  <Paragraphs>124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《天路歷程》簡介</vt:lpstr>
      <vt:lpstr>天路歷程</vt:lpstr>
      <vt:lpstr>Slide 3</vt:lpstr>
      <vt:lpstr>Slide 4</vt:lpstr>
      <vt:lpstr>Slide 5</vt:lpstr>
      <vt:lpstr>Slide 6</vt:lpstr>
      <vt:lpstr>作者簡介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46</cp:revision>
  <dcterms:created xsi:type="dcterms:W3CDTF">2017-11-14T18:58:11Z</dcterms:created>
  <dcterms:modified xsi:type="dcterms:W3CDTF">2017-12-03T23:37:55Z</dcterms:modified>
</cp:coreProperties>
</file>